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186AF-6FA9-4129-821C-748E13A8CFCA}" type="datetimeFigureOut">
              <a:rPr lang="ro-RO" smtClean="0"/>
              <a:pPr/>
              <a:t>03.03.2010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648C-1BE5-4ACC-82A5-02A7F7ACE6E0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186AF-6FA9-4129-821C-748E13A8CFCA}" type="datetimeFigureOut">
              <a:rPr lang="ro-RO" smtClean="0"/>
              <a:pPr/>
              <a:t>03.03.2010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648C-1BE5-4ACC-82A5-02A7F7ACE6E0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186AF-6FA9-4129-821C-748E13A8CFCA}" type="datetimeFigureOut">
              <a:rPr lang="ro-RO" smtClean="0"/>
              <a:pPr/>
              <a:t>03.03.2010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648C-1BE5-4ACC-82A5-02A7F7ACE6E0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186AF-6FA9-4129-821C-748E13A8CFCA}" type="datetimeFigureOut">
              <a:rPr lang="ro-RO" smtClean="0"/>
              <a:pPr/>
              <a:t>03.03.2010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648C-1BE5-4ACC-82A5-02A7F7ACE6E0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186AF-6FA9-4129-821C-748E13A8CFCA}" type="datetimeFigureOut">
              <a:rPr lang="ro-RO" smtClean="0"/>
              <a:pPr/>
              <a:t>03.03.2010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648C-1BE5-4ACC-82A5-02A7F7ACE6E0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186AF-6FA9-4129-821C-748E13A8CFCA}" type="datetimeFigureOut">
              <a:rPr lang="ro-RO" smtClean="0"/>
              <a:pPr/>
              <a:t>03.03.2010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648C-1BE5-4ACC-82A5-02A7F7ACE6E0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186AF-6FA9-4129-821C-748E13A8CFCA}" type="datetimeFigureOut">
              <a:rPr lang="ro-RO" smtClean="0"/>
              <a:pPr/>
              <a:t>03.03.2010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648C-1BE5-4ACC-82A5-02A7F7ACE6E0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186AF-6FA9-4129-821C-748E13A8CFCA}" type="datetimeFigureOut">
              <a:rPr lang="ro-RO" smtClean="0"/>
              <a:pPr/>
              <a:t>03.03.2010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648C-1BE5-4ACC-82A5-02A7F7ACE6E0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186AF-6FA9-4129-821C-748E13A8CFCA}" type="datetimeFigureOut">
              <a:rPr lang="ro-RO" smtClean="0"/>
              <a:pPr/>
              <a:t>03.03.2010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648C-1BE5-4ACC-82A5-02A7F7ACE6E0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186AF-6FA9-4129-821C-748E13A8CFCA}" type="datetimeFigureOut">
              <a:rPr lang="ro-RO" smtClean="0"/>
              <a:pPr/>
              <a:t>03.03.2010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648C-1BE5-4ACC-82A5-02A7F7ACE6E0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186AF-6FA9-4129-821C-748E13A8CFCA}" type="datetimeFigureOut">
              <a:rPr lang="ro-RO" smtClean="0"/>
              <a:pPr/>
              <a:t>03.03.2010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648C-1BE5-4ACC-82A5-02A7F7ACE6E0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186AF-6FA9-4129-821C-748E13A8CFCA}" type="datetimeFigureOut">
              <a:rPr lang="ro-RO" smtClean="0"/>
              <a:pPr/>
              <a:t>03.03.2010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2648C-1BE5-4ACC-82A5-02A7F7ACE6E0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685799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it-IT" b="1" dirty="0" smtClean="0"/>
              <a:t>Obiceiuri si traditii de Paste</a:t>
            </a:r>
            <a:endParaRPr lang="ro-RO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990600"/>
            <a:ext cx="6400800" cy="4648200"/>
          </a:xfrm>
        </p:spPr>
        <p:txBody>
          <a:bodyPr/>
          <a:lstStyle/>
          <a:p>
            <a:r>
              <a:rPr lang="en-US" b="1" dirty="0" smtClean="0"/>
              <a:t>1.</a:t>
            </a:r>
            <a:r>
              <a:rPr lang="ro-RO" b="1" dirty="0" err="1" smtClean="0"/>
              <a:t>Ouale</a:t>
            </a:r>
            <a:r>
              <a:rPr lang="ro-RO" b="1" dirty="0" smtClean="0"/>
              <a:t> </a:t>
            </a:r>
            <a:r>
              <a:rPr lang="ro-RO" b="1" dirty="0" smtClean="0"/>
              <a:t>de </a:t>
            </a:r>
            <a:r>
              <a:rPr lang="ro-RO" b="1" dirty="0" smtClean="0"/>
              <a:t>Paste</a:t>
            </a:r>
            <a:endParaRPr lang="en-US" b="1" dirty="0" smtClean="0"/>
          </a:p>
          <a:p>
            <a:endParaRPr lang="en-US" b="1" dirty="0" smtClean="0"/>
          </a:p>
          <a:p>
            <a:endParaRPr lang="ro-RO" dirty="0"/>
          </a:p>
        </p:txBody>
      </p:sp>
      <p:pic>
        <p:nvPicPr>
          <p:cNvPr id="4" name="Picture 2" descr="C:\Users\Elev\Desktop\88431_oua_pasti_w100_h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590800"/>
            <a:ext cx="4953000" cy="281939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ubstituent conținut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</Words>
  <Application>Microsoft Office PowerPoint</Application>
  <PresentationFormat>Expunere pe ecran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4" baseType="lpstr">
      <vt:lpstr>Temă Office</vt:lpstr>
      <vt:lpstr>Obiceiuri si traditii de Paste</vt:lpstr>
      <vt:lpstr>Diapozitivul 2</vt:lpstr>
      <vt:lpstr>Diapozitivul 3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Obiceiuri si traditii de Paste</dc:title>
  <dc:creator>user</dc:creator>
  <cp:lastModifiedBy>user</cp:lastModifiedBy>
  <cp:revision>2</cp:revision>
  <dcterms:created xsi:type="dcterms:W3CDTF">2010-03-03T00:28:31Z</dcterms:created>
  <dcterms:modified xsi:type="dcterms:W3CDTF">2010-03-03T00:37:49Z</dcterms:modified>
</cp:coreProperties>
</file>